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Dela Gothic One"/>
      <p:regular r:id="rId17"/>
    </p:embeddedFont>
    <p:embeddedFont>
      <p:font typeface="Dela Gothic One"/>
      <p:regular r:id="rId18"/>
    </p:embeddedFont>
    <p:embeddedFont>
      <p:font typeface="DM Sans"/>
      <p:regular r:id="rId19"/>
    </p:embeddedFont>
    <p:embeddedFont>
      <p:font typeface="DM Sans"/>
      <p:regular r:id="rId20"/>
    </p:embeddedFont>
    <p:embeddedFont>
      <p:font typeface="DM Sans"/>
      <p:regular r:id="rId21"/>
    </p:embeddedFont>
    <p:embeddedFont>
      <p:font typeface="DM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hyperlink" Target="https://github.com/m3owbisi/ai-cybersecurity-multi-agent-defense-strategy/blob/main/presentation/project_presentation.pdf" TargetMode="External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835223"/>
            <a:ext cx="7627382" cy="3563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AI-Driven Cybersecurity: Multi-Agent AI for Coordinated Cyber Offense and Defense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4723686"/>
            <a:ext cx="762738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AI-driven cybersecurity leverages artificial intelligence and machine learning to enhance defense capabilities beyond traditional rule-based systems. It addresses the exponential growth and sophistication of cyberattacks by enabling real-time analysis and proactive threat mitigation.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6244709" y="6354247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Multi-agent systems consist of autonomous agents working together to solve complex problems. In cybersecurity, these agents coordinate offense and defense to improve security posture efficiently and adaptively.</a:t>
            </a: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49548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Performance, Deployment &amp; Conclusion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468529"/>
            <a:ext cx="3646289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Performance Metrics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04133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Improved accuracy over traditional systems.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446377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Reduced detection and response latency.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488620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Low false positive rates maintained.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468529"/>
            <a:ext cx="3605212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Deployment Strategy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041338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Containerization with Docker for portability and scaling.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463772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Web dashboard for real-time monitoring and analytics.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309" y="555236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This multi-agent AI system offers adaptive, intelligent cybersecurity with proactive threat detection and automated coordinated offense and defense. For more details, access the full presentation on GitHub.</a:t>
            </a:r>
            <a:endParaRPr lang="en-US" sz="1700" dirty="0"/>
          </a:p>
        </p:txBody>
      </p:sp>
      <p:sp>
        <p:nvSpPr>
          <p:cNvPr id="11" name="Text 9"/>
          <p:cNvSpPr/>
          <p:nvPr/>
        </p:nvSpPr>
        <p:spPr>
          <a:xfrm>
            <a:off x="758309" y="6489502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u="sng" dirty="0">
                <a:solidFill>
                  <a:srgbClr val="C91313"/>
                </a:solidFill>
                <a:latin typeface="DM Sans" pitchFamily="34" charset="0"/>
                <a:ea typeface="DM Sans" pitchFamily="34" charset="-122"/>
                <a:cs typeface="DM Sans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Presentation Link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1163" y="746284"/>
            <a:ext cx="7681674" cy="20616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The Problem: Rising Cyber Threat Complexity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731163" y="3121343"/>
            <a:ext cx="3736419" cy="2582704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47618" y="3337798"/>
            <a:ext cx="2810351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Complex Attacks</a:t>
            </a:r>
            <a:endParaRPr lang="en-US" sz="2150" dirty="0"/>
          </a:p>
        </p:txBody>
      </p:sp>
      <p:sp>
        <p:nvSpPr>
          <p:cNvPr id="6" name="Text 3"/>
          <p:cNvSpPr/>
          <p:nvPr/>
        </p:nvSpPr>
        <p:spPr>
          <a:xfrm>
            <a:off x="947618" y="3806666"/>
            <a:ext cx="3303508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Advanced Persistent Threats, zero-day exploits, and polymorphic malware evade traditional detection methods.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4676418" y="3121343"/>
            <a:ext cx="3736419" cy="2582704"/>
          </a:xfrm>
          <a:prstGeom prst="roundRect">
            <a:avLst>
              <a:gd name="adj" fmla="val 339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892873" y="3337798"/>
            <a:ext cx="3303508" cy="6872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Limitations of Rule-Based Systems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4892873" y="4150281"/>
            <a:ext cx="3303508" cy="13373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Static defenses struggle with novel attacks, require constant updates, and respond slowly, leaving vulnerabilities exposed.</a:t>
            </a:r>
            <a:endParaRPr lang="en-US" sz="1600" dirty="0"/>
          </a:p>
        </p:txBody>
      </p:sp>
      <p:sp>
        <p:nvSpPr>
          <p:cNvPr id="10" name="Shape 7"/>
          <p:cNvSpPr/>
          <p:nvPr/>
        </p:nvSpPr>
        <p:spPr>
          <a:xfrm>
            <a:off x="731163" y="5912882"/>
            <a:ext cx="7681674" cy="1570434"/>
          </a:xfrm>
          <a:prstGeom prst="roundRect">
            <a:avLst>
              <a:gd name="adj" fmla="val 5588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47618" y="6129338"/>
            <a:ext cx="4329232" cy="343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Need for Adaptive Defense</a:t>
            </a:r>
            <a:endParaRPr lang="en-US" sz="2150" dirty="0"/>
          </a:p>
        </p:txBody>
      </p:sp>
      <p:sp>
        <p:nvSpPr>
          <p:cNvPr id="12" name="Text 9"/>
          <p:cNvSpPr/>
          <p:nvPr/>
        </p:nvSpPr>
        <p:spPr>
          <a:xfrm>
            <a:off x="947618" y="6598206"/>
            <a:ext cx="7248763" cy="6686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Proactive threat hunting, automated rapid responses, and coordinated actions are essential for modern cybersecurity.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15214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Solution: Multi-Agent AI System Overview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3655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5439966"/>
            <a:ext cx="3486745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Collaborative Agents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6282333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Intelligent agents with specialized roles monitor, detect, and respond autonomously to threats.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53655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23836" y="5439966"/>
            <a:ext cx="3345180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Shared Intelligence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926098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Real-time threat intelligence sharing enables unified defense and coordinated offensive tactics like deception.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81329" y="5365552"/>
            <a:ext cx="487442" cy="487442"/>
          </a:xfrm>
          <a:prstGeom prst="roundRect">
            <a:avLst>
              <a:gd name="adj" fmla="val 18669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5346" y="5439966"/>
            <a:ext cx="320409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Proactive Security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5346" y="5926098"/>
            <a:ext cx="3486745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Continuous monitoring and automated actions improve overall security posture and incident containment.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A0A0A">
              <a:alpha val="80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758309" y="2058948"/>
            <a:ext cx="10903268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Architecture &amp; Core Agent Roles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3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Defensive Agent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58309" y="3885962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Modifies firewall settings, monitors user activities, and automates patch management to block threats instantly.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4176474" y="331315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Offensive Agent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4176474" y="3885962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Implements honeypots and deception technologies, proactively scans networks, and simulates attacks for training purposes.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7594640" y="331315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Threat Analysis Agent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594640" y="4242197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Collects logs, applies AI and machine learning for anomaly detection, and produces actionable threat intelligence.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1012805" y="3313152"/>
            <a:ext cx="288190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Coordinator Agent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1012805" y="4242197"/>
            <a:ext cx="288190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Enforces security policies, orchestrates response efforts, and manages centralized oversight of the system.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0168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4713" y="2591276"/>
            <a:ext cx="8010168" cy="5306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150"/>
              </a:lnSpc>
              <a:buNone/>
            </a:pPr>
            <a:r>
              <a:rPr lang="en-US" sz="33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Code &amp; Tools Behind the System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564713" y="3545324"/>
            <a:ext cx="363022" cy="36302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089065" y="3600688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Frontend</a:t>
            </a:r>
            <a:endParaRPr lang="en-US" sz="1650" dirty="0"/>
          </a:p>
        </p:txBody>
      </p:sp>
      <p:sp>
        <p:nvSpPr>
          <p:cNvPr id="6" name="Text 3"/>
          <p:cNvSpPr/>
          <p:nvPr/>
        </p:nvSpPr>
        <p:spPr>
          <a:xfrm>
            <a:off x="1089065" y="4027289"/>
            <a:ext cx="6029325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Bootstrap, CSS, and JavaScript power the user interface and visualizations.</a:t>
            </a:r>
            <a:endParaRPr lang="en-US" sz="1250" dirty="0"/>
          </a:p>
        </p:txBody>
      </p:sp>
      <p:sp>
        <p:nvSpPr>
          <p:cNvPr id="7" name="Shape 4"/>
          <p:cNvSpPr/>
          <p:nvPr/>
        </p:nvSpPr>
        <p:spPr>
          <a:xfrm>
            <a:off x="564713" y="4608076"/>
            <a:ext cx="363022" cy="36302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89065" y="4663440"/>
            <a:ext cx="2483644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AI/ML Frameworks</a:t>
            </a:r>
            <a:endParaRPr lang="en-US" sz="1650" dirty="0"/>
          </a:p>
        </p:txBody>
      </p:sp>
      <p:sp>
        <p:nvSpPr>
          <p:cNvPr id="9" name="Text 6"/>
          <p:cNvSpPr/>
          <p:nvPr/>
        </p:nvSpPr>
        <p:spPr>
          <a:xfrm>
            <a:off x="1089065" y="5090041"/>
            <a:ext cx="6029325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Python with Scikit-learn, TensorFlow, and PyTorch for model development.</a:t>
            </a:r>
            <a:endParaRPr lang="en-US" sz="1250" dirty="0"/>
          </a:p>
        </p:txBody>
      </p:sp>
      <p:sp>
        <p:nvSpPr>
          <p:cNvPr id="10" name="Shape 7"/>
          <p:cNvSpPr/>
          <p:nvPr/>
        </p:nvSpPr>
        <p:spPr>
          <a:xfrm>
            <a:off x="564713" y="5670828"/>
            <a:ext cx="363022" cy="36302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89065" y="5726192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Backend</a:t>
            </a: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1089065" y="6152793"/>
            <a:ext cx="6029325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Flask and Node.js handle API and agent communication.</a:t>
            </a:r>
            <a:endParaRPr lang="en-US" sz="1250" dirty="0"/>
          </a:p>
        </p:txBody>
      </p:sp>
      <p:sp>
        <p:nvSpPr>
          <p:cNvPr id="13" name="Shape 10"/>
          <p:cNvSpPr/>
          <p:nvPr/>
        </p:nvSpPr>
        <p:spPr>
          <a:xfrm>
            <a:off x="564713" y="6733580"/>
            <a:ext cx="363022" cy="363022"/>
          </a:xfrm>
          <a:prstGeom prst="roundRect">
            <a:avLst>
              <a:gd name="adj" fmla="val 18667"/>
            </a:avLst>
          </a:prstGeom>
          <a:solidFill>
            <a:srgbClr val="740B0B"/>
          </a:solidFill>
          <a:ln w="7620">
            <a:solidFill>
              <a:srgbClr val="8D242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89065" y="6788944"/>
            <a:ext cx="2123003" cy="265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65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Visualization</a:t>
            </a:r>
            <a:endParaRPr lang="en-US" sz="1650" dirty="0"/>
          </a:p>
        </p:txBody>
      </p:sp>
      <p:sp>
        <p:nvSpPr>
          <p:cNvPr id="15" name="Text 12"/>
          <p:cNvSpPr/>
          <p:nvPr/>
        </p:nvSpPr>
        <p:spPr>
          <a:xfrm>
            <a:off x="1089065" y="7215545"/>
            <a:ext cx="6029325" cy="2581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00"/>
              </a:lnSpc>
              <a:buNone/>
            </a:pPr>
            <a:r>
              <a:rPr lang="en-US" sz="12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Chart.js and D3.js create dashboards and reports for monitoring.</a:t>
            </a:r>
            <a:endParaRPr lang="en-US" sz="1250" dirty="0"/>
          </a:p>
        </p:txBody>
      </p:sp>
      <p:pic>
        <p:nvPicPr>
          <p:cNvPr id="1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630" y="3545324"/>
            <a:ext cx="4689515" cy="320861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44709" y="117776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AI Capabilities for Cybersecurity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44709" y="3144679"/>
            <a:ext cx="218967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Machine Learning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6244709" y="4073723"/>
            <a:ext cx="218967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Detects anomalies in network traffic and user behavior using clustering, classification, and time-series analysis.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8970645" y="3144679"/>
            <a:ext cx="2189678" cy="10687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Natural Language Processing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8970645" y="4429958"/>
            <a:ext cx="2189678" cy="24269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Analyzes unstructured log data to identify threats faster through sentiment analysis and pattern recognition.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1696581" y="3144679"/>
            <a:ext cx="2189678" cy="7124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Reinforcement Learning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1696581" y="4073723"/>
            <a:ext cx="2189678" cy="2080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Enables agents to learn coordinated offense and defense strategies dynamically through trial and error.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1033438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06956" y="319802"/>
            <a:ext cx="7235190" cy="3824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24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Defense in Action: Real-World Scenarios</a:t>
            </a:r>
            <a:endParaRPr lang="en-US" sz="24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56" y="876657"/>
            <a:ext cx="4092416" cy="252924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06956" y="3551158"/>
            <a:ext cx="2711768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Malware Detection &amp; Isolation</a:t>
            </a:r>
            <a:endParaRPr lang="en-US" sz="1200" dirty="0"/>
          </a:p>
        </p:txBody>
      </p:sp>
      <p:sp>
        <p:nvSpPr>
          <p:cNvPr id="6" name="Text 2"/>
          <p:cNvSpPr/>
          <p:nvPr/>
        </p:nvSpPr>
        <p:spPr>
          <a:xfrm>
            <a:off x="406956" y="3812143"/>
            <a:ext cx="4092416" cy="372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Agents detect suspicious files, confirm threats, and isolate infected hosts to prevent spread.</a:t>
            </a:r>
            <a:endParaRPr lang="en-US" sz="9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4628" y="876657"/>
            <a:ext cx="4092416" cy="252924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644628" y="3551158"/>
            <a:ext cx="1710214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1500"/>
              </a:lnSpc>
              <a:buNone/>
            </a:pPr>
            <a:r>
              <a:rPr lang="en-US" sz="12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Phishing Detection</a:t>
            </a:r>
            <a:endParaRPr lang="en-US" sz="1200" dirty="0"/>
          </a:p>
        </p:txBody>
      </p:sp>
      <p:sp>
        <p:nvSpPr>
          <p:cNvPr id="9" name="Text 4"/>
          <p:cNvSpPr/>
          <p:nvPr/>
        </p:nvSpPr>
        <p:spPr>
          <a:xfrm>
            <a:off x="4644628" y="3812143"/>
            <a:ext cx="4092416" cy="3721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1450"/>
              </a:lnSpc>
              <a:buNone/>
            </a:pPr>
            <a:r>
              <a:rPr lang="en-US" sz="9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NLP identifies phishing emails by analyzing linguistic patterns; response agents quarantine and alert users.</a:t>
            </a:r>
            <a:endParaRPr lang="en-US" sz="9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956" y="4315063"/>
            <a:ext cx="8330089" cy="569952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2229" y="543878"/>
            <a:ext cx="13245941" cy="13013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100"/>
              </a:lnSpc>
              <a:buNone/>
            </a:pPr>
            <a:r>
              <a:rPr lang="en-US" sz="40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Coordinated Offense: Proactive Defense Tactics</a:t>
            </a:r>
            <a:endParaRPr lang="en-US" sz="40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2105" y="2141815"/>
            <a:ext cx="4679513" cy="467951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257901" y="7068503"/>
            <a:ext cx="3367921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Honeypot &amp; Fake Data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692229" y="7512368"/>
            <a:ext cx="6499384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Offensive agents deploy decoy servers with fake data to trap and analyze attackers safely.</a:t>
            </a:r>
            <a:endParaRPr lang="en-US" sz="15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8663" y="2141815"/>
            <a:ext cx="4679513" cy="467951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01601" y="7068503"/>
            <a:ext cx="3373636" cy="3252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550"/>
              </a:lnSpc>
              <a:buNone/>
            </a:pPr>
            <a:r>
              <a:rPr lang="en-US" sz="2000" dirty="0">
                <a:solidFill>
                  <a:srgbClr val="FFE5E5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Decoy Network Nodes</a:t>
            </a:r>
            <a:endParaRPr lang="en-US" sz="2000" dirty="0"/>
          </a:p>
        </p:txBody>
      </p:sp>
      <p:sp>
        <p:nvSpPr>
          <p:cNvPr id="8" name="Text 4"/>
          <p:cNvSpPr/>
          <p:nvPr/>
        </p:nvSpPr>
        <p:spPr>
          <a:xfrm>
            <a:off x="7438787" y="7512368"/>
            <a:ext cx="6499384" cy="632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155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Decoy nodes mimic real services to detect external scans; response agents feed false info or block access.</a:t>
            </a:r>
            <a:endParaRPr lang="en-US" sz="15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515189"/>
            <a:ext cx="131137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Real-World Use Cases &amp; Future Enhancements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834170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Use Cases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406979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Cyber warfare simulation training with adaptive red and blue agents.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309" y="5176123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Enterprise endpoint defense with local and coordinated threat response.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5945267"/>
            <a:ext cx="629257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Critical infrastructure monitoring for early anomaly detection.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7139" y="3834170"/>
            <a:ext cx="3734038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dirty="0">
                <a:solidFill>
                  <a:srgbClr val="FAEBEB"/>
                </a:solidFill>
                <a:latin typeface="Dela Gothic One" pitchFamily="34" charset="0"/>
                <a:ea typeface="Dela Gothic One" pitchFamily="34" charset="-122"/>
                <a:cs typeface="Dela Gothic One" pitchFamily="34" charset="-120"/>
              </a:rPr>
              <a:t>Future Enhancements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7587139" y="440697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Blockchain for tamper-proof agent communication.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7139" y="482941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Swarm intelligence for decentralized agent collaboration.</a:t>
            </a:r>
            <a:endParaRPr lang="en-US" sz="1700" dirty="0"/>
          </a:p>
        </p:txBody>
      </p:sp>
      <p:sp>
        <p:nvSpPr>
          <p:cNvPr id="10" name="Text 8"/>
          <p:cNvSpPr/>
          <p:nvPr/>
        </p:nvSpPr>
        <p:spPr>
          <a:xfrm>
            <a:off x="7587139" y="525184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FFE5E5"/>
                </a:solidFill>
                <a:latin typeface="DM Sans" pitchFamily="34" charset="0"/>
                <a:ea typeface="DM Sans" pitchFamily="34" charset="-122"/>
                <a:cs typeface="DM Sans" pitchFamily="34" charset="-120"/>
              </a:rPr>
              <a:t>Auto-adaptive learning loops for continuous AI retraining.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2025-05-08T17:08:38Z</dcterms:created>
  <dcterms:modified xsi:type="dcterms:W3CDTF">2025-05-08T17:08:38Z</dcterms:modified>
</cp:coreProperties>
</file>